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76" r:id="rId2"/>
    <p:sldId id="274" r:id="rId3"/>
    <p:sldId id="261" r:id="rId4"/>
    <p:sldId id="272" r:id="rId5"/>
    <p:sldId id="263" r:id="rId6"/>
    <p:sldId id="264" r:id="rId7"/>
    <p:sldId id="265" r:id="rId8"/>
    <p:sldId id="258" r:id="rId9"/>
    <p:sldId id="266" r:id="rId10"/>
    <p:sldId id="267" r:id="rId11"/>
    <p:sldId id="275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CCE2C-5949-442F-BCDD-E0E2587A4B4D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E7459-4291-4712-8B14-6D10E86064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7146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FE7459-4291-4712-8B14-6D10E860643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42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A4A-7F23-48BD-8A5D-B0D131C452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7C51353-81F7-44B6-AF46-CBEB06F38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A4A-7F23-48BD-8A5D-B0D131C452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1353-81F7-44B6-AF46-CBEB06F38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A4A-7F23-48BD-8A5D-B0D131C452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1353-81F7-44B6-AF46-CBEB06F38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A4A-7F23-48BD-8A5D-B0D131C452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7C51353-81F7-44B6-AF46-CBEB06F38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A4A-7F23-48BD-8A5D-B0D131C452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1353-81F7-44B6-AF46-CBEB06F384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A4A-7F23-48BD-8A5D-B0D131C452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1353-81F7-44B6-AF46-CBEB06F38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A4A-7F23-48BD-8A5D-B0D131C452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7C51353-81F7-44B6-AF46-CBEB06F384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A4A-7F23-48BD-8A5D-B0D131C452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1353-81F7-44B6-AF46-CBEB06F38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A4A-7F23-48BD-8A5D-B0D131C452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1353-81F7-44B6-AF46-CBEB06F38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A4A-7F23-48BD-8A5D-B0D131C452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1353-81F7-44B6-AF46-CBEB06F38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A4A-7F23-48BD-8A5D-B0D131C452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1353-81F7-44B6-AF46-CBEB06F384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5D78A4A-7F23-48BD-8A5D-B0D131C45228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7C51353-81F7-44B6-AF46-CBEB06F384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8159AC-CD54-E3B4-2CA9-E1A779C17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636912"/>
            <a:ext cx="4774304" cy="18002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Шаяхметов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Данир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Фаязович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УЧЕБНО-ПРОИЗВОДСТВЕННОЙ РАБОТЕ  КГКП «Рудненский колледж технологии и сервиса»УОАКО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5253114F-AB21-726C-1DEC-3AB54E8573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97353" y="260648"/>
            <a:ext cx="3641847" cy="4608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C018B48-1246-7B16-F846-5CCD9A58B19E}"/>
              </a:ext>
            </a:extLst>
          </p:cNvPr>
          <p:cNvSpPr txBox="1"/>
          <p:nvPr/>
        </p:nvSpPr>
        <p:spPr>
          <a:xfrm>
            <a:off x="301753" y="4797152"/>
            <a:ext cx="85907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детей с особыми образовательными потребностями в колледже. Проблемы и пути решения.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99890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6C541F-3AEE-1236-9EF7-9048E433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88640"/>
            <a:ext cx="7371928" cy="72008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Проблема 5- пути решения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4A29B3F-4DAB-44B3-6421-EA28B5A04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46583"/>
            <a:ext cx="6211416" cy="601080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Одной 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форм социализации обучающихся с ООП -вовлечение в спортивно-массовую работу , конкурсы профессионального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мастерства(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 </a:t>
            </a:r>
            <a:r>
              <a:rPr lang="en-US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Abilympics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Каждый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обучающийся с ООП имеет  индивидуальную программу реабилитации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линии соцзащиты)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важно чтобы они были вовлечены в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культурно-массовую работу ,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конкурсы профессионального мастерства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портивное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движение.    </a:t>
            </a:r>
          </a:p>
          <a:p>
            <a:pPr marL="0" indent="0"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поступлении  в колледж обучающиеся теряют  связь с координаторами движения  Special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Olympics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International,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Юнифайдспорт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Специальная Олимпиада предоставляет  обучающимся  возможность круглогодично тренироваться и соревноваться по многим олимпийским видам спорта. </a:t>
            </a:r>
          </a:p>
          <a:p>
            <a:pPr marL="0" indent="0">
              <a:buNone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Установление тесных связей между колледжем и общественными объединениями инвалидов, спортивными клубами инвалидов 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A4DE84B-9843-C06E-1648-828A823FDA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409" y="-1623"/>
            <a:ext cx="1469263" cy="11461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67A7F6D-3823-9C22-4113-842602EEDE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7" y="1144524"/>
            <a:ext cx="2034953" cy="22322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9E66B24-671D-B115-CB20-F1E8A9A847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3609195"/>
            <a:ext cx="2026366" cy="298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021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FE3EA5-51AC-09E6-09E5-E8221C916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87091"/>
            <a:ext cx="8568952" cy="821629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КГКП «РУДНЕНСКИЙ КОЛЛЕДЖ ТЕХНОЛОГИИ И СЕРВИСА»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50FB2C08-661E-E843-5DF6-A88516ABD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71894" y="1124745"/>
            <a:ext cx="1992594" cy="23042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76D2929-F9D5-800F-3567-2E8EBDDFB6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3501009"/>
            <a:ext cx="3447153" cy="3073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7A41089-57D1-7A96-0D05-04555D58FD8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1331640" cy="11461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6F24D01-0594-95BD-E88D-4DBBC27AAA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1124745"/>
            <a:ext cx="3024336" cy="23042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8328572-FF9D-9605-32BE-D831303AF9C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501008"/>
            <a:ext cx="5112568" cy="30733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2CE5C7D-3360-DED3-FB80-62909AFDFCB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1124744"/>
            <a:ext cx="352839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29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1AF115-73C0-F1ED-E53A-B691D0E4C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88640"/>
            <a:ext cx="7371928" cy="79208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Проблема 6 –пути решения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2846A93-F22C-E9A0-8C37-955214441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728" y="1146146"/>
            <a:ext cx="6768752" cy="58112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 выпускников. 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таких факторов как : 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-необходимость создания частичной занятости и гибкого графика работы,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специальные условия(включая наставничество), 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-более частая оплата временной нетрудоспособности способствует тому, что инвалиды менее конкурентоспособны на рынке труда.</a:t>
            </a:r>
          </a:p>
          <a:p>
            <a:pPr marL="0" indent="0">
              <a:buNone/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Тесная связь с центром оказания социальных услуг , центром занятости населения, индивидуальная работа с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предприятиями,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социальными партнерами.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3367079-19AF-35AB-4E4E-82926E1618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41" y="0"/>
            <a:ext cx="1469263" cy="11461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9F33ECB-A387-4577-54CF-32EDA24ABD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46145"/>
            <a:ext cx="1720485" cy="17600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AC90233-F5EC-5988-BF94-A8B2A47D0C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071575"/>
            <a:ext cx="1720485" cy="16887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28FC44C-F85D-E91E-A583-CAAE5627369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4022" y="4925730"/>
            <a:ext cx="1725690" cy="17009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1AFB1F3-9FEA-7658-F26A-B6708F98D6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227" y="3071575"/>
            <a:ext cx="1720485" cy="16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00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4BEAB6-AA82-43B5-0338-8E7D89509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48680"/>
            <a:ext cx="8424936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sz="1800" b="1" dirty="0">
                <a:solidFill>
                  <a:schemeClr val="tx1"/>
                </a:solidFill>
              </a:rPr>
              <a:t>Для получения качественного профессионального образования обучающихся с особыми образовательными потребностями  необходимо </a:t>
            </a:r>
            <a:r>
              <a:rPr lang="ru-RU" sz="3200" dirty="0"/>
              <a:t>: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094B20-EE76-7FE8-0388-0F848A97F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8682"/>
            <a:ext cx="9144000" cy="29163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1.Создать условия для интеграции обучающихся в социуме, обеспечить педагогическое сопровождение по формированию здорового образа жизни.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Создать необходимые условия для реализации образовательных программ и программ модулей на основе технологий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здоровьеформирующего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Создать условия для успешной адаптации выпускников с целью их эффективного трудоустройства и в дальнейшем возможного карьерного роста.           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 этом случае задача по социальной профессиональной адаптации обучающихся будет решена.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0DD3870-E9E1-45E6-3C57-8920E043E3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-57465"/>
            <a:ext cx="1469263" cy="11461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241BB76-0B49-758E-47FB-40D2C8883E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746142"/>
            <a:ext cx="7416824" cy="29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238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9263" y="210698"/>
            <a:ext cx="7674737" cy="873085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Закон Республики Казахстан от 13 апреля 2005 года N 39                                                                                                               О социальной защите лиц с инвалидностью в Республике Казахстан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2844" y="3140968"/>
            <a:ext cx="435714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0034" y="6429396"/>
            <a:ext cx="19288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@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rktis_college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69263" cy="11461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520" y="1146147"/>
            <a:ext cx="839244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Лица с инвалидностью в Республике Казахстан обладают всей полнотой социально-экономических и личных прав и свобод, закрепленных Конституцией Республики Казахстан, другими законодательными актами Республики Казахстан, включая права на: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4) образование, свободный выбор рода деятельности, в том числе трудовой;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6) профессиональную подготовку и переподготовку, восстановление трудоспособности и трудоустройство;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Статья 30. Профессиональная реабилитация лиц с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инвалидностью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1. Профессиональная реабилитация лиц с инвалидностью включает: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профессиональную ориентацию;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2) профессиональное обучение (переобучение);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3) трудоустройство.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565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37A576-4D4A-1D60-DEC5-974179B6F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3" y="188640"/>
            <a:ext cx="8280920" cy="720080"/>
          </a:xfrm>
        </p:spPr>
        <p:txBody>
          <a:bodyPr>
            <a:noAutofit/>
          </a:bodyPr>
          <a:lstStyle/>
          <a:p>
            <a:r>
              <a:rPr lang="ru-RU" sz="2400" dirty="0"/>
              <a:t>КГКП «РУДНЕНСКИЙ КОЛЛЕДЖ ТЕХНОЛОГИИ И СЕРВИСА»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83A6E60-3709-774F-A923-A4A04F03E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653136"/>
            <a:ext cx="8686800" cy="20162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Нацеливание и мотивация на получение профессии с последующим трудоустройством - основа социально-профессиональной адаптации обучающихся в колледже. В колледже одним из условий коррекции для развития социально-профессиональных навыков, способствующих накоплению опыта от поступления до выпуска, является создание единого образовательного пространства.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97FE104-C983-EC46-197C-722688C1DC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1064" y="0"/>
            <a:ext cx="1469263" cy="11461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BA6EA30-C690-DB95-A924-9BA2DE3B4E9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1" y="1146147"/>
            <a:ext cx="7920881" cy="333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69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775C79-2298-F07D-AC47-42D848099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1" y="260648"/>
            <a:ext cx="8208912" cy="53702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КГКП «РУДНЕНСКИЙ КОЛЛЕДЖ ТЕХНОЛОГИИ И СЕРВИСА»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3E29F8-F02D-FCE3-8919-F7675A435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7673"/>
            <a:ext cx="6156176" cy="6060327"/>
          </a:xfrm>
        </p:spPr>
        <p:txBody>
          <a:bodyPr>
            <a:normAutofit fontScale="62500" lnSpcReduction="20000"/>
          </a:bodyPr>
          <a:lstStyle/>
          <a:p>
            <a:pPr marL="0" marR="0" indent="0" algn="ctr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00" b="1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Специальность/ Квалификация</a:t>
            </a:r>
            <a:endParaRPr lang="ru-RU" sz="2900" b="1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10130300 «Организация питания»</a:t>
            </a:r>
            <a:r>
              <a:rPr lang="en-US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3W10130301 «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Кондитер- оформитель»</a:t>
            </a:r>
            <a:r>
              <a:rPr lang="en-US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3W10130302 «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Повар»</a:t>
            </a:r>
          </a:p>
          <a:p>
            <a:pPr marL="0" indent="0">
              <a:buNone/>
            </a:pP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10120100 «Парикмахерское искусство»</a:t>
            </a:r>
          </a:p>
          <a:p>
            <a:pPr marL="0" indent="0">
              <a:buNone/>
            </a:pPr>
            <a:r>
              <a:rPr lang="en-US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3W10120101 «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Парикмахер-стилист</a:t>
            </a:r>
          </a:p>
          <a:p>
            <a:pPr marL="0" indent="0">
              <a:buNone/>
            </a:pP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03220200 «Документационное обеспечение управления и архивоведение»</a:t>
            </a:r>
            <a:r>
              <a:rPr lang="en-US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3W03220201  «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Офис-менеджер»</a:t>
            </a:r>
          </a:p>
          <a:p>
            <a:pPr marL="0" indent="0">
              <a:buNone/>
            </a:pP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04140100 «Маркетинг»(по отраслям)</a:t>
            </a:r>
          </a:p>
          <a:p>
            <a:pPr marL="0" indent="0">
              <a:buNone/>
            </a:pPr>
            <a:r>
              <a:rPr lang="en-US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3W04140101 «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Продавец»</a:t>
            </a:r>
          </a:p>
          <a:p>
            <a:pPr marL="0" indent="0">
              <a:buNone/>
            </a:pP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07161300 «Техническое обслуживание, ремонт и эксплуатация автомобильного транспорта» 3W07161301 «Слесарь по ремонту автомобилей</a:t>
            </a:r>
          </a:p>
          <a:p>
            <a:pPr marL="0" indent="0">
              <a:buNone/>
            </a:pP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3W07161302 Электрик по ремонту автомобильного электрооборудования»</a:t>
            </a:r>
          </a:p>
          <a:p>
            <a:pPr marL="0" indent="0">
              <a:buNone/>
            </a:pP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07210300 «Хлебопекарное, макаронное и кондитерское производство»</a:t>
            </a:r>
            <a:r>
              <a:rPr lang="en-US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3W07210303 «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Пекарь»                         </a:t>
            </a:r>
          </a:p>
          <a:p>
            <a:pPr marL="0" indent="0">
              <a:buNone/>
            </a:pP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07221400 «Мебельное производство»           3W07221405 «Мастер столярного и мебельного производства»</a:t>
            </a:r>
          </a:p>
          <a:p>
            <a:pPr marL="0" indent="0">
              <a:buNone/>
            </a:pP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07230100 «Швейное производство </a:t>
            </a:r>
          </a:p>
          <a:p>
            <a:pPr marL="0" indent="0">
              <a:buNone/>
            </a:pP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моделирование одежды»</a:t>
            </a:r>
            <a:r>
              <a:rPr lang="en-US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3W07230102 «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Портной»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9D8C95E-959A-A1E7-7612-6EC416A558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4536" y="1281135"/>
            <a:ext cx="1487064" cy="15718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39483B5-072F-5EAF-2741-A6C9DB0627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1566" y="2814263"/>
            <a:ext cx="1549740" cy="17570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2D326C5-90CA-9563-E5FF-185A59A50E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1859" y="2880212"/>
            <a:ext cx="1549739" cy="16742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A356B83-76D5-A67B-2F42-216AD2ED61A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83521" y="2836113"/>
            <a:ext cx="1516874" cy="17351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3E38A85-6651-BCB0-D4C8-B1B694BC7F9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2320" y="4554488"/>
            <a:ext cx="1589089" cy="18463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8301DF-7F41-7B96-B945-74086AAB9F4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1566" y="4493988"/>
            <a:ext cx="1549740" cy="19018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5DE2776-9CC0-1D37-F1DE-6857BA7F613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52320" y="2877332"/>
            <a:ext cx="1487064" cy="15990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186EDF3-A653-266B-377C-7DF43DE8473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98022" y="1281135"/>
            <a:ext cx="1549740" cy="15181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7760142-BC97-ECE4-CDF9-541A20E0ECA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46926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699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1F214A-D1A0-73E9-15F2-E57037133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188640"/>
            <a:ext cx="8136904" cy="58923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КГКП «РУДНЕНСКИЙ КОЛЛЕДЖ ТЕХНОЛОГИИ И СЕРВИСА»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8389B8-E948-14E6-EC01-08BEAD219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96752"/>
            <a:ext cx="5995392" cy="64807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колледже  в начале обучения   с первокурсниками проходит  адаптация к учебному заведению(беседы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,классные часы,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собрания) 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работа психолога, социального педагога(изучение личностных особенностей). 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Обучающиеся с особыми образовательными потребностями   полностью вовлечены в педагогический процесс, 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выполняют все манипуляции на практических занятиях и активно участвуют в жизни колледжа.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колледже создаются условия для безбарьерной и безопасной   среды , 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ведется работа по материально-техническому обеспечению образовательного процесса. 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Но в процессе обучения колледж сталкивается с рядом проблем.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80108EA-CE5B-B21A-DEC5-44A6948903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-89817"/>
            <a:ext cx="1469263" cy="11461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74B013A-053B-FCAB-F447-4B849B26FC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4725145"/>
            <a:ext cx="2763416" cy="17499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AC33486-3CBB-2126-7727-312445D7FDD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3003767"/>
            <a:ext cx="2763416" cy="15119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F2319AE-520C-432F-B8DD-4BF2D95BF54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54958" y="1381517"/>
            <a:ext cx="2736641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287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3DC6B5-338D-B39E-2267-DA9559906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7980"/>
            <a:ext cx="7128792" cy="89074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ПРОБЛЕМА 1 - ПУТИ РЕШЕНИЯ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BE199AD-F14C-E1B2-B807-F03A5E16F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08720"/>
            <a:ext cx="6552728" cy="698477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начале учебного года в колледж поступают  обучающиеся из различных школ города и области.  Не все поступившие к нам обучающиеся с особыми образовательными потребностями(  данные анкетирования ) выбор своей будущей профессии сделали 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осознанно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 мотивации познавать профессию минимальны , сформированных навыков по профилю не достаточно. В дальнейшем проблемы с обучением и дальнейшим трудоустройством.</a:t>
            </a:r>
          </a:p>
          <a:p>
            <a:pPr marL="0" indent="0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Ранняя профориентация. Работа с родителями. В школе необходимо ориентировать обучающихся с особыми образовательными потребностями в ранней профориентации на специальности, которые соответствуют медицинским показаниям. Колледж при осуществлении набора проводит профориентационную работу, организует на своей базе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ознакомительные экскурсии ,мастер-классы , профессиональные пробы. 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График проведения профессиональных проб в начале учебного года направляется в учебные заведения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города,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размещается на сайте колледжа.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80B81DD-C363-A118-9FD3-165E9FA03F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22" y="17980"/>
            <a:ext cx="1469263" cy="11461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4B50D4-FCAB-7265-F5EE-2F21C2CAF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6914" y="4685761"/>
            <a:ext cx="2299582" cy="19033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5D565C-6866-EAF6-53E1-3164BD915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6914" y="1154767"/>
            <a:ext cx="2299582" cy="1800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FC9A9D7-77C1-596C-62A3-6695A2DBA0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6914" y="3140968"/>
            <a:ext cx="229958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935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211800-6295-AA3B-1291-0B3BA8818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60648"/>
            <a:ext cx="7272808" cy="64807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ПРОБЛЕМА 2-ПУТИ РЕШЕНИЯ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DEDBF23-DD90-62BF-4699-98EAF1146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57757"/>
            <a:ext cx="6552728" cy="579963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   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Психолого-педагогическим сопровождением дети охвачены  с раннего детства : кабинет психолого-педагогической коррекции , психолого-медико-педагогической комиссии , специалистами коррекционной и общеобразовательной школ. Детей сопровождают узкие специалисты,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тъютеры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приходом в колледж мастера производственного обучения , преподаватели специальных дисциплин , классные руководители сталкиваются с проблемой отсутствия информации о ребенке, его склонностях,  особенностях развития и  поведения,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сформированных навыках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умениях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Документационное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позволило бы получить полную картину развития обучающегося.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Установление тесных связей между профессиональным и общим  образованием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психолого-педагогическими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структурами школ.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25BE430-AAF5-3E17-7A84-CD97C1A18E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10"/>
            <a:ext cx="1469263" cy="11461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D920677-623C-EA02-0647-850E1A244B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1186894"/>
            <a:ext cx="2241173" cy="17420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8632460-0F06-9543-5609-82EF49302FD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03977" y="3136494"/>
            <a:ext cx="2052736" cy="15850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DE4B2A0-C647-6161-23C4-1DF2CCF9E9D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4963956"/>
            <a:ext cx="2331910" cy="17420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3228018-C9A3-F5D4-4404-85E5F5B32F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3" y="3103837"/>
            <a:ext cx="2136778" cy="174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969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142852"/>
            <a:ext cx="7299920" cy="504056"/>
          </a:xfrm>
        </p:spPr>
        <p:txBody>
          <a:bodyPr>
            <a:norm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9263" cy="11461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1640" y="142852"/>
            <a:ext cx="6984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>
                <a:latin typeface="+mj-lt"/>
                <a:cs typeface="Times New Roman" pitchFamily="18" charset="0"/>
              </a:rPr>
              <a:t>ПРОБЛЕМА 3- ПУТИ РЕШЕНИЯ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5720" y="3068960"/>
            <a:ext cx="40719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27EEB9-2408-2146-446B-BFA077B69674}"/>
              </a:ext>
            </a:extLst>
          </p:cNvPr>
          <p:cNvSpPr txBox="1"/>
          <p:nvPr/>
        </p:nvSpPr>
        <p:spPr>
          <a:xfrm>
            <a:off x="193460" y="1085923"/>
            <a:ext cx="717178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Все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работники должны быть  ознакомлены с психолого-физиологическими особенностями обучающихся с ограниченными возможностями здоровья  и должны  учитывать их при организации образовательного процесса. Важным моментом является недостаток  необходимых знаний навыков у педагогических и инженерно-технических работников методикам работы и со здоровыми  обучающимися и со обучающимися с ООП, одновременно.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педагогических работников к взаимодействию с обучающимися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организация курсовой подготовки для  мастеров производственного обучения и преподавателей по направлению работа с детьми с ООП.  НАО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Талап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планирует проведение курсов для преподавателей и мастеров производственного обучения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работы с детьми  с ООП 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8C22411-DD69-4C04-89C6-E02312019F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4241" y="1115248"/>
            <a:ext cx="1577714" cy="17067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C1E619-E65D-33D8-FD8F-608CF4C0CD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3046310"/>
            <a:ext cx="1577714" cy="15934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461A1A6-FDD9-7871-B0F2-18F939F253B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65248" y="4806935"/>
            <a:ext cx="1577714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23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1730AC-8DE1-5E9E-B854-3A1D346A0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49253"/>
            <a:ext cx="7659960" cy="759467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3200" dirty="0">
                <a:solidFill>
                  <a:schemeClr val="tx1"/>
                </a:solidFill>
              </a:rPr>
              <a:t>Проблема 4 - Пути решения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F58FAE1-8089-EC94-3C07-AD611F113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57974"/>
            <a:ext cx="5419328" cy="580002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 образовательных программ и учебно-методического обеспечения образовательного процесса для обучающихся с особыми образовательными потребностями  требует консультативной помощи специалистов психолого-медико-педагогической комиссии или специалистов , осуществляющих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сопровождение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ученика. Адаптированная образовательная программа - образовательная программа, адаптированная для обучения обучающихся с ООП с учетом особенностей их психофизического развития, индивидуальных возможностей и при необходимости обеспечивающая коррекцию нарушений развития и социальную адаптацию . Адаптированная образовательная программа определяет содержание образования, условия организации обучения и воспитания обучающихся с ООП.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Установление тесных связей между колледжем и специалистами психолого-медико-педагогической комиссии.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A4DB807-449B-B627-79FD-EAED4E70EB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9263" cy="11461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1880546-75A2-3839-C372-66216058D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8928" y="1146147"/>
            <a:ext cx="2962672" cy="17067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519DBEC-CB8B-000F-22CB-A8EFF3500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8928" y="2996952"/>
            <a:ext cx="2962672" cy="1800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A79C8DA-3F29-5E30-8795-ED678E52D9D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28928" y="4877710"/>
            <a:ext cx="2962672" cy="183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846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523</TotalTime>
  <Words>1109</Words>
  <Application>Microsoft Office PowerPoint</Application>
  <PresentationFormat>Экран (4:3)</PresentationFormat>
  <Paragraphs>82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Трек</vt:lpstr>
      <vt:lpstr>Шаяхметов  Данир  Фаязович заместитель директора по УЧЕБНО-ПРОИЗВОДСТВЕННОЙ РАБОТЕ  КГКП «Рудненский колледж технологии и сервиса»УОАКО </vt:lpstr>
      <vt:lpstr>Закон Республики Казахстан от 13 апреля 2005 года N 39                                                                                                               О социальной защите лиц с инвалидностью в Республике Казахстан</vt:lpstr>
      <vt:lpstr>КГКП «РУДНЕНСКИЙ КОЛЛЕДЖ ТЕХНОЛОГИИ И СЕРВИСА»</vt:lpstr>
      <vt:lpstr>КГКП «РУДНЕНСКИЙ КОЛЛЕДЖ ТЕХНОЛОГИИ И СЕРВИСА»</vt:lpstr>
      <vt:lpstr>КГКП «РУДНЕНСКИЙ КОЛЛЕДЖ ТЕХНОЛОГИИ И СЕРВИСА»</vt:lpstr>
      <vt:lpstr>ПРОБЛЕМА 1 - ПУТИ РЕШЕНИЯ</vt:lpstr>
      <vt:lpstr>ПРОБЛЕМА 2-ПУТИ РЕШЕНИЯ</vt:lpstr>
      <vt:lpstr>  </vt:lpstr>
      <vt:lpstr> Проблема 4 - Пути решения</vt:lpstr>
      <vt:lpstr>Проблема 5- пути решения</vt:lpstr>
      <vt:lpstr>КГКП «РУДНЕНСКИЙ КОЛЛЕДЖ ТЕХНОЛОГИИ И СЕРВИСА»</vt:lpstr>
      <vt:lpstr>Проблема 6 –пути решения</vt:lpstr>
      <vt:lpstr> Для получения качественного профессионального образования обучающихся с особыми образовательными потребностями  необходимо :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Реализации регионального проекта сетевого взаимообучения «Серіктестік алаңы» КГКП «Рудненский колледж технологии и сервиса»</dc:title>
  <dc:creator>Студент</dc:creator>
  <cp:lastModifiedBy>User</cp:lastModifiedBy>
  <cp:revision>33</cp:revision>
  <dcterms:created xsi:type="dcterms:W3CDTF">2023-02-06T04:19:44Z</dcterms:created>
  <dcterms:modified xsi:type="dcterms:W3CDTF">2023-03-23T17:09:58Z</dcterms:modified>
</cp:coreProperties>
</file>